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x="12191695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/Relationships>
</file>

<file path=ppt/media/image1.jpg>
</file>

<file path=ppt/media/image10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jp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_1770107935_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_1770108130_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_1770107977_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_1770107997_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_1770108021_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_1770108040_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_1770108059_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_1770108075_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_1770108093_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_1770108113_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